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DADAD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A9CD4-2E18-43EF-A5E5-D41420F861F5}" v="1037" dt="2020-12-10T10:34:04.678"/>
    <p1510:client id="{D8FFEAEB-D0C6-493F-926B-098B277A5E0F}" v="1511" dt="2020-12-09T00:39:56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Everyone speak on own section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27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408BD3-C495-4418-8588-91C6DB4C554F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11197"/>
            <a:ext cx="8520600" cy="121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  <a:latin typeface="Century Gothic"/>
              </a:rPr>
              <a:t>Plan Your Date Night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75333"/>
            <a:ext cx="8520600" cy="142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  <a:latin typeface="Century Gothic"/>
              </a:rPr>
              <a:t>Michael Arvelo</a:t>
            </a:r>
          </a:p>
          <a:p>
            <a:pPr marL="0" indent="0"/>
            <a:r>
              <a:rPr lang="en" sz="2000" dirty="0">
                <a:solidFill>
                  <a:schemeClr val="bg1"/>
                </a:solidFill>
                <a:latin typeface="Century Gothic"/>
              </a:rPr>
              <a:t>Delaney Charney</a:t>
            </a:r>
          </a:p>
          <a:p>
            <a:pPr marL="0" indent="0"/>
            <a:r>
              <a:rPr lang="en" sz="2000" dirty="0">
                <a:solidFill>
                  <a:schemeClr val="bg1"/>
                </a:solidFill>
                <a:latin typeface="Century Gothic"/>
              </a:rPr>
              <a:t>Jared Davis</a:t>
            </a:r>
          </a:p>
          <a:p>
            <a:pPr marL="0" indent="0"/>
            <a:r>
              <a:rPr lang="en" sz="2000" dirty="0">
                <a:solidFill>
                  <a:schemeClr val="bg1"/>
                </a:solidFill>
                <a:latin typeface="Century Gothic"/>
              </a:rPr>
              <a:t>Ronan Galvez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B69DB-7221-4EF6-B26B-C7230E8D65F4}"/>
              </a:ext>
            </a:extLst>
          </p:cNvPr>
          <p:cNvSpPr txBox="1"/>
          <p:nvPr/>
        </p:nvSpPr>
        <p:spPr>
          <a:xfrm>
            <a:off x="8318309" y="1413396"/>
            <a:ext cx="4742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6F84EBB-0E25-453A-8425-FC2DDD75C7ED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75B1D-C71E-4D05-A219-623BC70CFECE}"/>
              </a:ext>
            </a:extLst>
          </p:cNvPr>
          <p:cNvSpPr txBox="1"/>
          <p:nvPr/>
        </p:nvSpPr>
        <p:spPr>
          <a:xfrm>
            <a:off x="1573456" y="782620"/>
            <a:ext cx="6302555" cy="1423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 dirty="0">
                <a:solidFill>
                  <a:srgbClr val="FFFFFF"/>
                </a:solidFill>
                <a:latin typeface="Book Antiqua"/>
                <a:ea typeface="MS PGothic"/>
                <a:cs typeface="Verdana"/>
              </a:rPr>
              <a:t>Terrible at making decisions?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Book Antiqua"/>
                <a:ea typeface="MS PGothic"/>
                <a:cs typeface="Verdana"/>
              </a:rPr>
              <a:t>Δ</a:t>
            </a:r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Book Antiqua"/>
                <a:ea typeface="MS PGothic"/>
                <a:cs typeface="Verdana"/>
              </a:rPr>
              <a:t>In the mood for something new?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Book Antiqua"/>
                <a:ea typeface="MS PGothic"/>
                <a:cs typeface="Verdana"/>
              </a:rPr>
              <a:t>Δ</a:t>
            </a:r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Book Antiqua"/>
                <a:ea typeface="MS PGothic"/>
                <a:cs typeface="Verdana"/>
              </a:rPr>
              <a:t>Eager to impress your date?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C4BEC-6265-485D-B26C-C5A4DF6B3F65}"/>
              </a:ext>
            </a:extLst>
          </p:cNvPr>
          <p:cNvSpPr txBox="1"/>
          <p:nvPr/>
        </p:nvSpPr>
        <p:spPr>
          <a:xfrm>
            <a:off x="284270" y="2572528"/>
            <a:ext cx="12931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Book Antiqua"/>
              </a:rPr>
              <a:t>Then 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5FD70-DA89-40AA-A4EE-A1AC83D6D26F}"/>
              </a:ext>
            </a:extLst>
          </p:cNvPr>
          <p:cNvSpPr txBox="1"/>
          <p:nvPr/>
        </p:nvSpPr>
        <p:spPr>
          <a:xfrm>
            <a:off x="670020" y="2812867"/>
            <a:ext cx="78054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entury Gothic"/>
              </a:rPr>
              <a:t>Plan Your Date Night</a:t>
            </a:r>
            <a:endParaRPr lang="en-US" sz="4400" baseline="30000" dirty="0">
              <a:solidFill>
                <a:schemeClr val="bg1"/>
              </a:solidFill>
              <a:latin typeface="PMingLiU-ExtB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D1FCE-8A56-4471-937D-4BD14C5E1CCD}"/>
              </a:ext>
            </a:extLst>
          </p:cNvPr>
          <p:cNvSpPr txBox="1"/>
          <p:nvPr/>
        </p:nvSpPr>
        <p:spPr>
          <a:xfrm>
            <a:off x="5332236" y="3763896"/>
            <a:ext cx="36278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Book Antiqua"/>
              </a:rPr>
              <a:t>for a stress free night of romance!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93497-4ACF-44D7-A3E9-C16DB62AFA62}"/>
              </a:ext>
            </a:extLst>
          </p:cNvPr>
          <p:cNvSpPr txBox="1"/>
          <p:nvPr/>
        </p:nvSpPr>
        <p:spPr>
          <a:xfrm>
            <a:off x="8301249" y="2940239"/>
            <a:ext cx="4742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TM</a:t>
            </a: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39EC6C5-2619-4534-8D28-BB262AFA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">
            <a:off x="973014" y="1134207"/>
            <a:ext cx="1790701" cy="17907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6CD28B-849E-494D-A772-C82C819AFB41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entury Gothic"/>
              </a:rPr>
              <a:t>Concept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347569"/>
            <a:ext cx="8520600" cy="142041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" dirty="0">
                <a:solidFill>
                  <a:srgbClr val="FFFFFF"/>
                </a:solidFill>
                <a:latin typeface="Century Gothic"/>
              </a:rPr>
              <a:t>Plan Your Date Night is a web application that can help take the guesswork out of planning an impressive meal and cocktail pairing for your date. Following a series of short prompts, the user can generate a full meal and drink pairing and get the tools necessary for shopping and preparing their night.</a:t>
            </a:r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248B0650-61AB-45E3-8F8C-F1BD69742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33" b="16533"/>
          <a:stretch/>
        </p:blipFill>
        <p:spPr>
          <a:xfrm>
            <a:off x="6292360" y="3273669"/>
            <a:ext cx="1863948" cy="1549640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8C7445DC-9A7A-4F11-8A95-35B845C53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855" b="23077"/>
          <a:stretch/>
        </p:blipFill>
        <p:spPr>
          <a:xfrm>
            <a:off x="3566746" y="3273669"/>
            <a:ext cx="1724722" cy="1315466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3B370838-70FD-4DC9-A262-AE52573E2C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7" r="267" b="13333"/>
          <a:stretch/>
        </p:blipFill>
        <p:spPr>
          <a:xfrm>
            <a:off x="1302726" y="3273668"/>
            <a:ext cx="1314514" cy="1175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61A628-0FA6-432A-A7EB-7991B614204B}"/>
              </a:ext>
            </a:extLst>
          </p:cNvPr>
          <p:cNvSpPr txBox="1"/>
          <p:nvPr/>
        </p:nvSpPr>
        <p:spPr>
          <a:xfrm>
            <a:off x="2921976" y="3720612"/>
            <a:ext cx="4718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rgbClr val="FFFFFF"/>
                </a:solidFill>
              </a:rPr>
              <a:t>+</a:t>
            </a:r>
            <a:endParaRPr lang="en-US" sz="3600" b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40CF55-94D0-440F-B5D8-D4E043F99C24}"/>
              </a:ext>
            </a:extLst>
          </p:cNvPr>
          <p:cNvSpPr/>
          <p:nvPr/>
        </p:nvSpPr>
        <p:spPr>
          <a:xfrm>
            <a:off x="5625112" y="3923039"/>
            <a:ext cx="424962" cy="241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44A537-33CB-4FC6-A904-D1D30BC12E90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entury Gothic"/>
              </a:rPr>
              <a:t>Process</a:t>
            </a:r>
            <a:endParaRPr lang="en-US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Century Gothic"/>
              </a:rPr>
              <a:t>Zurb Foundation CSS framework</a:t>
            </a:r>
          </a:p>
          <a:p>
            <a:pPr marL="114300" indent="0">
              <a:lnSpc>
                <a:spcPct val="114999"/>
              </a:lnSpc>
              <a:buNone/>
            </a:pPr>
            <a:endParaRPr lang="en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" dirty="0">
                <a:solidFill>
                  <a:srgbClr val="FFFFFF"/>
                </a:solidFill>
                <a:latin typeface="Century Gothic"/>
              </a:rPr>
              <a:t>The Meal DB </a:t>
            </a:r>
            <a:r>
              <a:rPr lang="en" dirty="0" err="1">
                <a:solidFill>
                  <a:srgbClr val="FFFFFF"/>
                </a:solidFill>
                <a:latin typeface="Century Gothic"/>
              </a:rPr>
              <a:t>api</a:t>
            </a:r>
            <a:endParaRPr lang="en" dirty="0">
              <a:solidFill>
                <a:srgbClr val="FFFFFF"/>
              </a:solidFill>
              <a:latin typeface="Century Gothic"/>
            </a:endParaRPr>
          </a:p>
          <a:p>
            <a:pPr marL="114300" indent="0">
              <a:lnSpc>
                <a:spcPct val="114999"/>
              </a:lnSpc>
              <a:buNone/>
            </a:pPr>
            <a:endParaRPr lang="en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" dirty="0">
                <a:solidFill>
                  <a:srgbClr val="FFFFFF"/>
                </a:solidFill>
                <a:latin typeface="Century Gothic"/>
              </a:rPr>
              <a:t>The Cocktail DB </a:t>
            </a:r>
            <a:r>
              <a:rPr lang="en" dirty="0" err="1">
                <a:solidFill>
                  <a:srgbClr val="FFFFFF"/>
                </a:solidFill>
                <a:latin typeface="Century Gothic"/>
              </a:rPr>
              <a:t>api</a:t>
            </a:r>
            <a:endParaRPr lang="en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BD6F5EC-8420-472B-B91E-F95F3C4B5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206" y="1815733"/>
            <a:ext cx="3746985" cy="51918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D054A16-1D44-496B-A9AC-3D4B9DFC0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455" y="2501751"/>
            <a:ext cx="3725002" cy="5570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D17E3-C1CF-43DB-B659-6D9C39D7AD31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entury Gothic"/>
              </a:rPr>
              <a:t>Process</a:t>
            </a:r>
            <a:endParaRPr lang="en-US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  <a:latin typeface="Century Gothic"/>
              </a:rPr>
              <a:t>Breakdown of tasks and roles</a:t>
            </a:r>
            <a:endParaRPr lang="en-US" dirty="0">
              <a:solidFill>
                <a:srgbClr val="FFFFFF"/>
              </a:solidFill>
              <a:latin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71CFBF0-3D60-40F9-B91C-CFD87AC3C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186662"/>
              </p:ext>
            </p:extLst>
          </p:nvPr>
        </p:nvGraphicFramePr>
        <p:xfrm>
          <a:off x="1444196" y="1930743"/>
          <a:ext cx="6206492" cy="183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3246">
                  <a:extLst>
                    <a:ext uri="{9D8B030D-6E8A-4147-A177-3AD203B41FA5}">
                      <a16:colId xmlns:a16="http://schemas.microsoft.com/office/drawing/2014/main" val="756257352"/>
                    </a:ext>
                  </a:extLst>
                </a:gridCol>
                <a:gridCol w="3103246">
                  <a:extLst>
                    <a:ext uri="{9D8B030D-6E8A-4147-A177-3AD203B41FA5}">
                      <a16:colId xmlns:a16="http://schemas.microsoft.com/office/drawing/2014/main" val="1199499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Michael Arvelo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Cocktail </a:t>
                      </a:r>
                      <a:r>
                        <a:rPr lang="en-US" sz="1500" b="0" i="0" u="none" strike="noStrike" noProof="0" dirty="0" err="1">
                          <a:solidFill>
                            <a:schemeClr val="bg1"/>
                          </a:solidFill>
                          <a:latin typeface="Century Gothic"/>
                        </a:rPr>
                        <a:t>Api</a:t>
                      </a: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 Lead and Style Consultant</a:t>
                      </a:r>
                      <a:endParaRPr lang="en-US" sz="1500" b="0"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8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Delaney Charney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Integration Manager</a:t>
                      </a:r>
                      <a:endParaRPr lang="en-US" sz="15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Jared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Meal </a:t>
                      </a:r>
                      <a:r>
                        <a:rPr lang="en-US" sz="1500" b="0" i="0" u="none" strike="noStrike" noProof="0" dirty="0" err="1">
                          <a:solidFill>
                            <a:schemeClr val="bg1"/>
                          </a:solidFill>
                          <a:latin typeface="Century Gothic"/>
                        </a:rPr>
                        <a:t>Api</a:t>
                      </a: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 Lead</a:t>
                      </a:r>
                      <a:endParaRPr lang="en-US" sz="15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06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Ronan Galvez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Front End Lead and Framework Management</a:t>
                      </a:r>
                      <a:endParaRPr lang="en-US" sz="1500" b="0" i="0" u="none" strike="noStrike" noProof="0"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87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46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6FDE2D-6375-425D-96C0-82CDF09A7C72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entury Gothic"/>
              </a:rPr>
              <a:t>Process</a:t>
            </a:r>
            <a:endParaRPr lang="en-US" dirty="0">
              <a:solidFill>
                <a:schemeClr val="bg1"/>
              </a:solidFill>
              <a:latin typeface="Century Gothic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0396E4B-6C63-49F8-80C3-2680EF702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41718"/>
              </p:ext>
            </p:extLst>
          </p:nvPr>
        </p:nvGraphicFramePr>
        <p:xfrm>
          <a:off x="890661" y="1213280"/>
          <a:ext cx="7404628" cy="3319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2314">
                  <a:extLst>
                    <a:ext uri="{9D8B030D-6E8A-4147-A177-3AD203B41FA5}">
                      <a16:colId xmlns:a16="http://schemas.microsoft.com/office/drawing/2014/main" val="4042127776"/>
                    </a:ext>
                  </a:extLst>
                </a:gridCol>
                <a:gridCol w="3702314">
                  <a:extLst>
                    <a:ext uri="{9D8B030D-6E8A-4147-A177-3AD203B41FA5}">
                      <a16:colId xmlns:a16="http://schemas.microsoft.com/office/drawing/2014/main" val="2715856256"/>
                    </a:ext>
                  </a:extLst>
                </a:gridCol>
              </a:tblGrid>
              <a:tr h="169357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entury Gothic"/>
                        </a:rPr>
                        <a:t>[Michael]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Century Gothic"/>
                        </a:rPr>
                        <a:t>User Navigation and View Control</a:t>
                      </a:r>
                    </a:p>
                    <a:p>
                      <a:pPr lvl="0">
                        <a:buNone/>
                      </a:pPr>
                      <a:endParaRPr lang="en-US" b="1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  <a:p>
                      <a:pPr marL="285750" lvl="1" indent="-285750">
                        <a:buFont typeface="Arial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Overflow-y = scroll vs hidden</a:t>
                      </a:r>
                    </a:p>
                    <a:p>
                      <a:pPr marL="285750" lvl="1" indent="-285750">
                        <a:buFont typeface="Arial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Scroll-snap-type = y mandatory</a:t>
                      </a:r>
                    </a:p>
                    <a:p>
                      <a:pPr marL="285750" lvl="1" indent="-285750">
                        <a:buFont typeface="Arial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Scroll-snap-align = start</a:t>
                      </a:r>
                    </a:p>
                    <a:p>
                      <a:pPr marL="285750" lvl="1" indent="-285750">
                        <a:buFont typeface="Arial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Century Gothic"/>
                        </a:rPr>
                        <a:t>Troubleshooting nested scroll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325749"/>
                  </a:ext>
                </a:extLst>
              </a:tr>
              <a:tr h="16255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entury Gothic"/>
                        </a:rPr>
                        <a:t>[Jared]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Century Gothic"/>
                        </a:rPr>
                        <a:t>[Ronan]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93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38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C15F6-D0A6-486A-AB41-DBE560916E04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Century Gothic"/>
              </a:rPr>
              <a:t>Demo</a:t>
            </a:r>
            <a:endParaRPr lang="en-US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C49561-1619-405A-AAD3-AAE8A54D6804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entury Gothic"/>
              </a:rPr>
              <a:t>Directions for Future Development</a:t>
            </a:r>
            <a:endParaRPr lang="en-US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Contact Section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Add movie selection API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Restaurant search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Dietary Restriction Filter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Seasonal Filter</a:t>
            </a:r>
          </a:p>
          <a:p>
            <a:pPr marL="0" indent="0">
              <a:lnSpc>
                <a:spcPct val="114999"/>
              </a:lnSpc>
              <a:spcAft>
                <a:spcPts val="16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Century Gothic"/>
              </a:rPr>
              <a:t>Meal and Cocktail Tracker (No. times made)</a:t>
            </a:r>
            <a:endParaRPr lang="en-US" dirty="0">
              <a:latin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90C7CB-4CEB-4FB3-B39C-C4F0448B4F9C}"/>
              </a:ext>
            </a:extLst>
          </p:cNvPr>
          <p:cNvSpPr/>
          <p:nvPr/>
        </p:nvSpPr>
        <p:spPr>
          <a:xfrm>
            <a:off x="0" y="3361"/>
            <a:ext cx="9144000" cy="5143500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Century Gothic"/>
              </a:rPr>
              <a:t>Links</a:t>
            </a:r>
            <a:endParaRPr lang="en-US" b="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  <a:latin typeface="Century Gothic"/>
              </a:rPr>
              <a:t>Deployed: </a:t>
            </a:r>
            <a:r>
              <a:rPr lang="en" i="1" u="sng" dirty="0">
                <a:solidFill>
                  <a:schemeClr val="bg1"/>
                </a:solidFill>
                <a:latin typeface="Century Gothic"/>
              </a:rPr>
              <a:t>https://MichaelDevelopsCode.github.io/plan-your-date-night/</a:t>
            </a:r>
            <a:endParaRPr lang="en" u="sng" dirty="0">
              <a:solidFill>
                <a:schemeClr val="bg1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" dirty="0">
                <a:solidFill>
                  <a:schemeClr val="bg1"/>
                </a:solidFill>
                <a:latin typeface="Century Gothic"/>
              </a:rPr>
              <a:t>GitHub repo: </a:t>
            </a:r>
            <a:r>
              <a:rPr lang="en" i="1" u="sng" dirty="0">
                <a:solidFill>
                  <a:schemeClr val="bg1"/>
                </a:solidFill>
                <a:latin typeface="Century Gothic"/>
              </a:rPr>
              <a:t>https://github.com/MichaelDevelopsCode/plan-your-date-night</a:t>
            </a:r>
            <a:endParaRPr lang="en" dirty="0">
              <a:solidFill>
                <a:schemeClr val="bg1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endParaRPr lang="en" dirty="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2" name="Picture 2" descr="A picture containing front, sitting, television, sign&#10;&#10;Description automatically generated">
            <a:extLst>
              <a:ext uri="{FF2B5EF4-FFF2-40B4-BE49-F238E27FC236}">
                <a16:creationId xmlns:a16="http://schemas.microsoft.com/office/drawing/2014/main" id="{0BC20B2A-B336-4B32-9028-EDEAA4965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26" y="2431536"/>
            <a:ext cx="3519416" cy="2244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Simple Light</vt:lpstr>
      <vt:lpstr>Plan Your Date Night</vt:lpstr>
      <vt:lpstr>PowerPoint Presentation</vt:lpstr>
      <vt:lpstr>Concept</vt:lpstr>
      <vt:lpstr>Process</vt:lpstr>
      <vt:lpstr>Process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revision>557</cp:revision>
  <dcterms:modified xsi:type="dcterms:W3CDTF">2020-12-10T23:22:13Z</dcterms:modified>
</cp:coreProperties>
</file>